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7"/>
  </p:normalViewPr>
  <p:slideViewPr>
    <p:cSldViewPr snapToGrid="0" snapToObjects="1">
      <p:cViewPr varScale="1">
        <p:scale>
          <a:sx n="121" d="100"/>
          <a:sy n="121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8AAE"/>
                </a:solidFill>
                <a:latin typeface="Beon Medium" panose="02000603000000000000" pitchFamily="2" charset="0"/>
              </a:rPr>
              <a:t>-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291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Convolution Layer</vt:lpstr>
      <vt:lpstr>LSTM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17</cp:revision>
  <dcterms:created xsi:type="dcterms:W3CDTF">2019-04-16T04:58:52Z</dcterms:created>
  <dcterms:modified xsi:type="dcterms:W3CDTF">2019-04-25T18:07:11Z</dcterms:modified>
</cp:coreProperties>
</file>